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9" r:id="rId1"/>
    <p:sldMasterId id="2147483674" r:id="rId2"/>
    <p:sldMasterId id="2147483695" r:id="rId3"/>
    <p:sldMasterId id="2147483770" r:id="rId4"/>
  </p:sldMasterIdLst>
  <p:notesMasterIdLst>
    <p:notesMasterId r:id="rId13"/>
  </p:notesMasterIdLst>
  <p:sldIdLst>
    <p:sldId id="256" r:id="rId5"/>
    <p:sldId id="262" r:id="rId6"/>
    <p:sldId id="257" r:id="rId7"/>
    <p:sldId id="258" r:id="rId8"/>
    <p:sldId id="259" r:id="rId9"/>
    <p:sldId id="260" r:id="rId10"/>
    <p:sldId id="263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ED69FDCC-3529-7349-85D3-D721A8DBAEC2}">
          <p14:sldIdLst>
            <p14:sldId id="256"/>
            <p14:sldId id="262"/>
          </p14:sldIdLst>
        </p14:section>
        <p14:section name="Presentation" id="{45513DAB-1131-B041-817D-21A0C8DF11D1}">
          <p14:sldIdLst>
            <p14:sldId id="257"/>
            <p14:sldId id="258"/>
            <p14:sldId id="259"/>
            <p14:sldId id="260"/>
            <p14:sldId id="263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33"/>
    <p:restoredTop sz="94690"/>
  </p:normalViewPr>
  <p:slideViewPr>
    <p:cSldViewPr snapToGrid="0" snapToObjects="1">
      <p:cViewPr varScale="1">
        <p:scale>
          <a:sx n="118" d="100"/>
          <a:sy n="118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433C0-0B78-7944-8945-CAEECBD2A305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11F9D-3A90-5649-AD3B-5AB23B34B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80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6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5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834140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2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47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067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835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421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779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9754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5313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485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310744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F4A55B2-3184-47B9-BAEC-BDBF1F47C6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4465" y="844530"/>
            <a:ext cx="6265900" cy="5168940"/>
          </a:xfrm>
          <a:custGeom>
            <a:avLst/>
            <a:gdLst>
              <a:gd name="connsiteX0" fmla="*/ 2712780 w 6265900"/>
              <a:gd name="connsiteY0" fmla="*/ 2405403 h 5168940"/>
              <a:gd name="connsiteX1" fmla="*/ 1432529 w 6265900"/>
              <a:gd name="connsiteY1" fmla="*/ 2704316 h 5168940"/>
              <a:gd name="connsiteX2" fmla="*/ 951729 w 6265900"/>
              <a:gd name="connsiteY2" fmla="*/ 3183705 h 5168940"/>
              <a:gd name="connsiteX3" fmla="*/ 772664 w 6265900"/>
              <a:gd name="connsiteY3" fmla="*/ 3764615 h 5168940"/>
              <a:gd name="connsiteX4" fmla="*/ 944680 w 6265900"/>
              <a:gd name="connsiteY4" fmla="*/ 4222853 h 5168940"/>
              <a:gd name="connsiteX5" fmla="*/ 1362029 w 6265900"/>
              <a:gd name="connsiteY5" fmla="*/ 4413201 h 5168940"/>
              <a:gd name="connsiteX6" fmla="*/ 2114955 w 6265900"/>
              <a:gd name="connsiteY6" fmla="*/ 3849211 h 5168940"/>
              <a:gd name="connsiteX7" fmla="*/ 2952477 w 6265900"/>
              <a:gd name="connsiteY7" fmla="*/ 2405403 h 5168940"/>
              <a:gd name="connsiteX8" fmla="*/ 5270459 w 6265900"/>
              <a:gd name="connsiteY8" fmla="*/ 730364 h 5168940"/>
              <a:gd name="connsiteX9" fmla="*/ 4767103 w 6265900"/>
              <a:gd name="connsiteY9" fmla="*/ 920707 h 5168940"/>
              <a:gd name="connsiteX10" fmla="*/ 4300404 w 6265900"/>
              <a:gd name="connsiteY10" fmla="*/ 1539683 h 5168940"/>
              <a:gd name="connsiteX11" fmla="*/ 4184786 w 6265900"/>
              <a:gd name="connsiteY11" fmla="*/ 1731442 h 5168940"/>
              <a:gd name="connsiteX12" fmla="*/ 4864389 w 6265900"/>
              <a:gd name="connsiteY12" fmla="*/ 1731442 h 5168940"/>
              <a:gd name="connsiteX13" fmla="*/ 5825989 w 6265900"/>
              <a:gd name="connsiteY13" fmla="*/ 0 h 5168940"/>
              <a:gd name="connsiteX14" fmla="*/ 6105163 w 6265900"/>
              <a:gd name="connsiteY14" fmla="*/ 78955 h 5168940"/>
              <a:gd name="connsiteX15" fmla="*/ 6206679 w 6265900"/>
              <a:gd name="connsiteY15" fmla="*/ 298913 h 5168940"/>
              <a:gd name="connsiteX16" fmla="*/ 6172839 w 6265900"/>
              <a:gd name="connsiteY16" fmla="*/ 451190 h 5168940"/>
              <a:gd name="connsiteX17" fmla="*/ 6147463 w 6265900"/>
              <a:gd name="connsiteY17" fmla="*/ 516048 h 5168940"/>
              <a:gd name="connsiteX18" fmla="*/ 5662433 w 6265900"/>
              <a:gd name="connsiteY18" fmla="*/ 1731442 h 5168940"/>
              <a:gd name="connsiteX19" fmla="*/ 5876749 w 6265900"/>
              <a:gd name="connsiteY19" fmla="*/ 1731442 h 5168940"/>
              <a:gd name="connsiteX20" fmla="*/ 5950067 w 6265900"/>
              <a:gd name="connsiteY20" fmla="*/ 1731442 h 5168940"/>
              <a:gd name="connsiteX21" fmla="*/ 6265900 w 6265900"/>
              <a:gd name="connsiteY21" fmla="*/ 2004974 h 5168940"/>
              <a:gd name="connsiteX22" fmla="*/ 6136180 w 6265900"/>
              <a:gd name="connsiteY22" fmla="*/ 2288378 h 5168940"/>
              <a:gd name="connsiteX23" fmla="*/ 5820347 w 6265900"/>
              <a:gd name="connsiteY23" fmla="*/ 2405403 h 5168940"/>
              <a:gd name="connsiteX24" fmla="*/ 5744211 w 6265900"/>
              <a:gd name="connsiteY24" fmla="*/ 2405403 h 5168940"/>
              <a:gd name="connsiteX25" fmla="*/ 5388896 w 6265900"/>
              <a:gd name="connsiteY25" fmla="*/ 2405403 h 5168940"/>
              <a:gd name="connsiteX26" fmla="*/ 5075887 w 6265900"/>
              <a:gd name="connsiteY26" fmla="*/ 3175249 h 5168940"/>
              <a:gd name="connsiteX27" fmla="*/ 5535537 w 6265900"/>
              <a:gd name="connsiteY27" fmla="*/ 3175249 h 5168940"/>
              <a:gd name="connsiteX28" fmla="*/ 5608854 w 6265900"/>
              <a:gd name="connsiteY28" fmla="*/ 3175249 h 5168940"/>
              <a:gd name="connsiteX29" fmla="*/ 5924687 w 6265900"/>
              <a:gd name="connsiteY29" fmla="*/ 3445963 h 5168940"/>
              <a:gd name="connsiteX30" fmla="*/ 5794967 w 6265900"/>
              <a:gd name="connsiteY30" fmla="*/ 3732186 h 5168940"/>
              <a:gd name="connsiteX31" fmla="*/ 5479134 w 6265900"/>
              <a:gd name="connsiteY31" fmla="*/ 3849211 h 5168940"/>
              <a:gd name="connsiteX32" fmla="*/ 5402998 w 6265900"/>
              <a:gd name="connsiteY32" fmla="*/ 3849211 h 5168940"/>
              <a:gd name="connsiteX33" fmla="*/ 4799531 w 6265900"/>
              <a:gd name="connsiteY33" fmla="*/ 3849211 h 5168940"/>
              <a:gd name="connsiteX34" fmla="*/ 4403332 w 6265900"/>
              <a:gd name="connsiteY34" fmla="*/ 3723726 h 5168940"/>
              <a:gd name="connsiteX35" fmla="*/ 4249643 w 6265900"/>
              <a:gd name="connsiteY35" fmla="*/ 3398021 h 5168940"/>
              <a:gd name="connsiteX36" fmla="*/ 4365261 w 6265900"/>
              <a:gd name="connsiteY36" fmla="*/ 2958110 h 5168940"/>
              <a:gd name="connsiteX37" fmla="*/ 4588038 w 6265900"/>
              <a:gd name="connsiteY37" fmla="*/ 2405403 h 5168940"/>
              <a:gd name="connsiteX38" fmla="*/ 3806914 w 6265900"/>
              <a:gd name="connsiteY38" fmla="*/ 2405403 h 5168940"/>
              <a:gd name="connsiteX39" fmla="*/ 2873517 w 6265900"/>
              <a:gd name="connsiteY39" fmla="*/ 4021227 h 5168940"/>
              <a:gd name="connsiteX40" fmla="*/ 1308450 w 6265900"/>
              <a:gd name="connsiteY40" fmla="*/ 5168940 h 5168940"/>
              <a:gd name="connsiteX41" fmla="*/ 376465 w 6265900"/>
              <a:gd name="connsiteY41" fmla="*/ 4769923 h 5168940"/>
              <a:gd name="connsiteX42" fmla="*/ 0 w 6265900"/>
              <a:gd name="connsiteY42" fmla="*/ 3781535 h 5168940"/>
              <a:gd name="connsiteX43" fmla="*/ 290457 w 6265900"/>
              <a:gd name="connsiteY43" fmla="*/ 2858005 h 5168940"/>
              <a:gd name="connsiteX44" fmla="*/ 1082855 w 6265900"/>
              <a:gd name="connsiteY44" fmla="*/ 2120593 h 5168940"/>
              <a:gd name="connsiteX45" fmla="*/ 1914740 w 6265900"/>
              <a:gd name="connsiteY45" fmla="*/ 1818857 h 5168940"/>
              <a:gd name="connsiteX46" fmla="*/ 3130129 w 6265900"/>
              <a:gd name="connsiteY46" fmla="*/ 1731442 h 5168940"/>
              <a:gd name="connsiteX47" fmla="*/ 3338804 w 6265900"/>
              <a:gd name="connsiteY47" fmla="*/ 1731442 h 5168940"/>
              <a:gd name="connsiteX48" fmla="*/ 3561580 w 6265900"/>
              <a:gd name="connsiteY48" fmla="*/ 1322548 h 5168940"/>
              <a:gd name="connsiteX49" fmla="*/ 4698015 w 6265900"/>
              <a:gd name="connsiteY49" fmla="*/ 183294 h 5168940"/>
              <a:gd name="connsiteX50" fmla="*/ 5825989 w 6265900"/>
              <a:gd name="connsiteY50" fmla="*/ 0 h 51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265900" h="5168940">
                <a:moveTo>
                  <a:pt x="2712780" y="2405403"/>
                </a:moveTo>
                <a:cubicBezTo>
                  <a:pt x="2175113" y="2405403"/>
                  <a:pt x="1748361" y="2505044"/>
                  <a:pt x="1432529" y="2704316"/>
                </a:cubicBezTo>
                <a:cubicBezTo>
                  <a:pt x="1231376" y="2832156"/>
                  <a:pt x="1071108" y="2991950"/>
                  <a:pt x="951729" y="3183705"/>
                </a:cubicBezTo>
                <a:cubicBezTo>
                  <a:pt x="832354" y="3375464"/>
                  <a:pt x="772664" y="3569099"/>
                  <a:pt x="772664" y="3764615"/>
                </a:cubicBezTo>
                <a:cubicBezTo>
                  <a:pt x="772664" y="3943210"/>
                  <a:pt x="830005" y="4095956"/>
                  <a:pt x="944680" y="4222853"/>
                </a:cubicBezTo>
                <a:cubicBezTo>
                  <a:pt x="1059356" y="4349750"/>
                  <a:pt x="1198474" y="4413201"/>
                  <a:pt x="1362029" y="4413201"/>
                </a:cubicBezTo>
                <a:cubicBezTo>
                  <a:pt x="1645902" y="4413201"/>
                  <a:pt x="1896878" y="4225203"/>
                  <a:pt x="2114955" y="3849211"/>
                </a:cubicBezTo>
                <a:lnTo>
                  <a:pt x="2952477" y="2405403"/>
                </a:lnTo>
                <a:close/>
                <a:moveTo>
                  <a:pt x="5270459" y="730364"/>
                </a:moveTo>
                <a:cubicBezTo>
                  <a:pt x="5071187" y="743523"/>
                  <a:pt x="4903402" y="806969"/>
                  <a:pt x="4767103" y="920707"/>
                </a:cubicBezTo>
                <a:cubicBezTo>
                  <a:pt x="4630807" y="1034445"/>
                  <a:pt x="4475238" y="1240770"/>
                  <a:pt x="4300404" y="1539683"/>
                </a:cubicBezTo>
                <a:lnTo>
                  <a:pt x="4184786" y="1731442"/>
                </a:lnTo>
                <a:lnTo>
                  <a:pt x="4864389" y="1731442"/>
                </a:lnTo>
                <a:close/>
                <a:moveTo>
                  <a:pt x="5825989" y="0"/>
                </a:moveTo>
                <a:cubicBezTo>
                  <a:pt x="5944425" y="0"/>
                  <a:pt x="6037482" y="26318"/>
                  <a:pt x="6105163" y="78955"/>
                </a:cubicBezTo>
                <a:cubicBezTo>
                  <a:pt x="6172839" y="131596"/>
                  <a:pt x="6206679" y="204914"/>
                  <a:pt x="6206679" y="298913"/>
                </a:cubicBezTo>
                <a:cubicBezTo>
                  <a:pt x="6206679" y="342151"/>
                  <a:pt x="6195401" y="392912"/>
                  <a:pt x="6172839" y="451190"/>
                </a:cubicBezTo>
                <a:lnTo>
                  <a:pt x="6147463" y="516048"/>
                </a:lnTo>
                <a:lnTo>
                  <a:pt x="5662433" y="1731442"/>
                </a:lnTo>
                <a:lnTo>
                  <a:pt x="5876749" y="1731442"/>
                </a:lnTo>
                <a:lnTo>
                  <a:pt x="5950067" y="1731442"/>
                </a:lnTo>
                <a:cubicBezTo>
                  <a:pt x="6160623" y="1731442"/>
                  <a:pt x="6265900" y="1822618"/>
                  <a:pt x="6265900" y="2004974"/>
                </a:cubicBezTo>
                <a:cubicBezTo>
                  <a:pt x="6265900" y="2115889"/>
                  <a:pt x="6222661" y="2210357"/>
                  <a:pt x="6136180" y="2288378"/>
                </a:cubicBezTo>
                <a:cubicBezTo>
                  <a:pt x="6049703" y="2366395"/>
                  <a:pt x="5944425" y="2405403"/>
                  <a:pt x="5820347" y="2405403"/>
                </a:cubicBezTo>
                <a:lnTo>
                  <a:pt x="5744211" y="2405403"/>
                </a:lnTo>
                <a:lnTo>
                  <a:pt x="5388896" y="2405403"/>
                </a:lnTo>
                <a:lnTo>
                  <a:pt x="5075887" y="3175249"/>
                </a:lnTo>
                <a:lnTo>
                  <a:pt x="5535537" y="3175249"/>
                </a:lnTo>
                <a:lnTo>
                  <a:pt x="5608854" y="3175249"/>
                </a:lnTo>
                <a:cubicBezTo>
                  <a:pt x="5819409" y="3175249"/>
                  <a:pt x="5924687" y="3265487"/>
                  <a:pt x="5924687" y="3445963"/>
                </a:cubicBezTo>
                <a:cubicBezTo>
                  <a:pt x="5924687" y="3558758"/>
                  <a:pt x="5881449" y="3654164"/>
                  <a:pt x="5794967" y="3732186"/>
                </a:cubicBezTo>
                <a:cubicBezTo>
                  <a:pt x="5708490" y="3810203"/>
                  <a:pt x="5603213" y="3849211"/>
                  <a:pt x="5479134" y="3849211"/>
                </a:cubicBezTo>
                <a:lnTo>
                  <a:pt x="5402998" y="3849211"/>
                </a:lnTo>
                <a:lnTo>
                  <a:pt x="4799531" y="3849211"/>
                </a:lnTo>
                <a:cubicBezTo>
                  <a:pt x="4637856" y="3849211"/>
                  <a:pt x="4505787" y="3807384"/>
                  <a:pt x="4403332" y="3723726"/>
                </a:cubicBezTo>
                <a:cubicBezTo>
                  <a:pt x="4300873" y="3640067"/>
                  <a:pt x="4249643" y="3531498"/>
                  <a:pt x="4249643" y="3398021"/>
                </a:cubicBezTo>
                <a:cubicBezTo>
                  <a:pt x="4249643" y="3294624"/>
                  <a:pt x="4288183" y="3147988"/>
                  <a:pt x="4365261" y="2958110"/>
                </a:cubicBezTo>
                <a:lnTo>
                  <a:pt x="4588038" y="2405403"/>
                </a:lnTo>
                <a:lnTo>
                  <a:pt x="3806914" y="2405403"/>
                </a:lnTo>
                <a:lnTo>
                  <a:pt x="2873517" y="4021227"/>
                </a:lnTo>
                <a:cubicBezTo>
                  <a:pt x="2433606" y="4786369"/>
                  <a:pt x="1911917" y="5168940"/>
                  <a:pt x="1308450" y="5168940"/>
                </a:cubicBezTo>
                <a:cubicBezTo>
                  <a:pt x="938101" y="5168940"/>
                  <a:pt x="627436" y="5035938"/>
                  <a:pt x="376465" y="4769923"/>
                </a:cubicBezTo>
                <a:cubicBezTo>
                  <a:pt x="125490" y="4503908"/>
                  <a:pt x="0" y="4174447"/>
                  <a:pt x="0" y="3781535"/>
                </a:cubicBezTo>
                <a:cubicBezTo>
                  <a:pt x="0" y="3461941"/>
                  <a:pt x="96818" y="3154099"/>
                  <a:pt x="290457" y="2858005"/>
                </a:cubicBezTo>
                <a:cubicBezTo>
                  <a:pt x="484092" y="2561911"/>
                  <a:pt x="748227" y="2316108"/>
                  <a:pt x="1082855" y="2120593"/>
                </a:cubicBezTo>
                <a:cubicBezTo>
                  <a:pt x="1332893" y="1977713"/>
                  <a:pt x="1610186" y="1877135"/>
                  <a:pt x="1914740" y="1818857"/>
                </a:cubicBezTo>
                <a:cubicBezTo>
                  <a:pt x="2219290" y="1760579"/>
                  <a:pt x="2624423" y="1731442"/>
                  <a:pt x="3130129" y="1731442"/>
                </a:cubicBezTo>
                <a:lnTo>
                  <a:pt x="3338804" y="1731442"/>
                </a:lnTo>
                <a:lnTo>
                  <a:pt x="3561580" y="1322548"/>
                </a:lnTo>
                <a:cubicBezTo>
                  <a:pt x="3871771" y="752921"/>
                  <a:pt x="4250586" y="373169"/>
                  <a:pt x="4698015" y="183294"/>
                </a:cubicBezTo>
                <a:cubicBezTo>
                  <a:pt x="4985649" y="61097"/>
                  <a:pt x="5361640" y="0"/>
                  <a:pt x="58259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885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D7F48D74-B6C6-4E71-91E7-685EBC5FF9D4}"/>
              </a:ext>
            </a:extLst>
          </p:cNvPr>
          <p:cNvSpPr/>
          <p:nvPr/>
        </p:nvSpPr>
        <p:spPr>
          <a:xfrm>
            <a:off x="2" y="0"/>
            <a:ext cx="6980222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 hasCustomPrompt="1"/>
          </p:nvPr>
        </p:nvSpPr>
        <p:spPr>
          <a:xfrm>
            <a:off x="438914" y="446342"/>
            <a:ext cx="6785752" cy="5965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82421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/>
        </p:nvSpPr>
        <p:spPr>
          <a:xfrm>
            <a:off x="0" y="863125"/>
            <a:ext cx="7036904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10FD60-B279-4A90-879E-DC51895B3B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8056" y="412403"/>
            <a:ext cx="4125224" cy="6033194"/>
          </a:xfrm>
          <a:custGeom>
            <a:avLst/>
            <a:gdLst/>
            <a:ahLst/>
            <a:cxnLst/>
            <a:rect l="l" t="t" r="r" b="b"/>
            <a:pathLst>
              <a:path w="105705" h="154595">
                <a:moveTo>
                  <a:pt x="60945" y="0"/>
                </a:moveTo>
                <a:cubicBezTo>
                  <a:pt x="73149" y="0"/>
                  <a:pt x="83325" y="3572"/>
                  <a:pt x="91474" y="10716"/>
                </a:cubicBezTo>
                <a:cubicBezTo>
                  <a:pt x="99622" y="17859"/>
                  <a:pt x="103696" y="26752"/>
                  <a:pt x="103696" y="37393"/>
                </a:cubicBezTo>
                <a:cubicBezTo>
                  <a:pt x="103696" y="45058"/>
                  <a:pt x="101762" y="53652"/>
                  <a:pt x="97892" y="63177"/>
                </a:cubicBezTo>
                <a:lnTo>
                  <a:pt x="71549" y="127918"/>
                </a:lnTo>
                <a:lnTo>
                  <a:pt x="90302" y="127918"/>
                </a:lnTo>
                <a:cubicBezTo>
                  <a:pt x="100571" y="127918"/>
                  <a:pt x="105705" y="131490"/>
                  <a:pt x="105705" y="138633"/>
                </a:cubicBezTo>
                <a:cubicBezTo>
                  <a:pt x="105705" y="143693"/>
                  <a:pt x="103901" y="147619"/>
                  <a:pt x="100292" y="150409"/>
                </a:cubicBezTo>
                <a:cubicBezTo>
                  <a:pt x="96683" y="153200"/>
                  <a:pt x="91604" y="154595"/>
                  <a:pt x="85056" y="154595"/>
                </a:cubicBezTo>
                <a:lnTo>
                  <a:pt x="64741" y="154595"/>
                </a:lnTo>
                <a:cubicBezTo>
                  <a:pt x="56555" y="154595"/>
                  <a:pt x="50341" y="153014"/>
                  <a:pt x="46100" y="149851"/>
                </a:cubicBezTo>
                <a:cubicBezTo>
                  <a:pt x="41858" y="146689"/>
                  <a:pt x="39737" y="142094"/>
                  <a:pt x="39737" y="136066"/>
                </a:cubicBezTo>
                <a:cubicBezTo>
                  <a:pt x="39737" y="131825"/>
                  <a:pt x="41263" y="125909"/>
                  <a:pt x="44314" y="118319"/>
                </a:cubicBezTo>
                <a:lnTo>
                  <a:pt x="66750" y="63177"/>
                </a:lnTo>
                <a:cubicBezTo>
                  <a:pt x="71289" y="52016"/>
                  <a:pt x="73559" y="44351"/>
                  <a:pt x="73559" y="40184"/>
                </a:cubicBezTo>
                <a:cubicBezTo>
                  <a:pt x="73559" y="36835"/>
                  <a:pt x="72033" y="33840"/>
                  <a:pt x="68982" y="31198"/>
                </a:cubicBezTo>
                <a:cubicBezTo>
                  <a:pt x="65931" y="28556"/>
                  <a:pt x="62434" y="27236"/>
                  <a:pt x="58490" y="27236"/>
                </a:cubicBezTo>
                <a:cubicBezTo>
                  <a:pt x="51048" y="27236"/>
                  <a:pt x="44314" y="30454"/>
                  <a:pt x="38286" y="36891"/>
                </a:cubicBezTo>
                <a:cubicBezTo>
                  <a:pt x="32259" y="43328"/>
                  <a:pt x="29245" y="50527"/>
                  <a:pt x="29245" y="58489"/>
                </a:cubicBezTo>
                <a:cubicBezTo>
                  <a:pt x="29245" y="63103"/>
                  <a:pt x="30268" y="66675"/>
                  <a:pt x="32315" y="69205"/>
                </a:cubicBezTo>
                <a:cubicBezTo>
                  <a:pt x="34361" y="71735"/>
                  <a:pt x="38100" y="74079"/>
                  <a:pt x="43533" y="76237"/>
                </a:cubicBezTo>
                <a:cubicBezTo>
                  <a:pt x="48369" y="78172"/>
                  <a:pt x="50788" y="81483"/>
                  <a:pt x="50788" y="86172"/>
                </a:cubicBezTo>
                <a:cubicBezTo>
                  <a:pt x="50788" y="90487"/>
                  <a:pt x="49169" y="94041"/>
                  <a:pt x="45932" y="96831"/>
                </a:cubicBezTo>
                <a:cubicBezTo>
                  <a:pt x="42695" y="99622"/>
                  <a:pt x="38658" y="101017"/>
                  <a:pt x="33821" y="101017"/>
                </a:cubicBezTo>
                <a:cubicBezTo>
                  <a:pt x="24520" y="101017"/>
                  <a:pt x="16557" y="97054"/>
                  <a:pt x="9935" y="89129"/>
                </a:cubicBezTo>
                <a:cubicBezTo>
                  <a:pt x="3312" y="81204"/>
                  <a:pt x="0" y="71698"/>
                  <a:pt x="0" y="60610"/>
                </a:cubicBezTo>
                <a:cubicBezTo>
                  <a:pt x="0" y="44462"/>
                  <a:pt x="6102" y="30324"/>
                  <a:pt x="18306" y="18194"/>
                </a:cubicBezTo>
                <a:cubicBezTo>
                  <a:pt x="30510" y="6065"/>
                  <a:pt x="44723" y="0"/>
                  <a:pt x="609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594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B6C0CC-20D1-4ABE-8236-AC556FAA83E7}"/>
              </a:ext>
            </a:extLst>
          </p:cNvPr>
          <p:cNvSpPr/>
          <p:nvPr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9657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2285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54096C6-D81F-234B-BA76-146C2EE1EEAE}" type="datetime1">
              <a:rPr lang="en-GB" smtClean="0"/>
              <a:t>21/01/2019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7378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4EA-8EFD-CF46-9D3D-45A40EBD1287}" type="datetime1">
              <a:rPr lang="en-GB" smtClean="0"/>
              <a:t>21/01/2019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387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8105-EC60-394A-B2FE-A49278329A2B}" type="datetime1">
              <a:rPr lang="en-GB" smtClean="0"/>
              <a:t>21/01/2019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7375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D749-CF78-574C-A55C-4D95735424B1}" type="datetime1">
              <a:rPr lang="en-GB" smtClean="0"/>
              <a:t>21/01/2019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6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CC19FC4-357C-6F45-B871-EFC94A058600}" type="datetime1">
              <a:rPr lang="en-GB" smtClean="0"/>
              <a:t>21/01/2019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003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FC2D3-67FC-A14A-BECF-638090A78938}" type="datetime1">
              <a:rPr lang="en-GB" smtClean="0"/>
              <a:t>21/01/2019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5633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F439A-5971-F84A-97AC-E3642651D776}" type="datetime1">
              <a:rPr lang="en-GB" smtClean="0"/>
              <a:t>21/01/2019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567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DDD52-FBBD-7D4F-8397-2C34254B1C21}" type="datetime1">
              <a:rPr lang="en-GB" smtClean="0"/>
              <a:t>21/01/2019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68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2B16D-91A1-3A4E-926B-16FB413778BE}" type="datetime1">
              <a:rPr lang="en-GB" smtClean="0"/>
              <a:t>21/01/2019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1440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C9C85-0AAF-B14E-A91B-2FAE3F8BE130}" type="datetime1">
              <a:rPr lang="en-GB" smtClean="0"/>
              <a:t>21/01/2019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302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BA03F-C92B-8A41-8DC3-6EEBC7470FC0}" type="datetime1">
              <a:rPr lang="en-GB" smtClean="0"/>
              <a:t>21/01/2019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2530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E5FF-9DBB-EC43-B9DD-A94B918E4178}" type="datetime1">
              <a:rPr lang="en-GB" smtClean="0"/>
              <a:t>21/01/2019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907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FBE21-13D1-B64A-820F-2759ACB9CA71}" type="datetime1">
              <a:rPr lang="en-GB" smtClean="0"/>
              <a:t>21/01/2019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9569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219D-8183-AB4C-AE1B-C8B0BB5D94E8}" type="datetime1">
              <a:rPr lang="en-GB" smtClean="0"/>
              <a:t>21/01/2019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942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29C6-2CE3-E740-9622-EB979A9BAE96}" type="datetime1">
              <a:rPr lang="en-GB" smtClean="0"/>
              <a:t>21/01/2019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838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0581-485C-FB4C-BE76-692FF9A2B132}" type="datetime1">
              <a:rPr lang="en-GB" smtClean="0"/>
              <a:t>21/01/2019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376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8319-8BB5-2E4E-BD5B-2919EC19F769}" type="datetime1">
              <a:rPr lang="en-GB" smtClean="0"/>
              <a:t>21/01/2019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93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7085-BD95-BB4E-A7C0-82F78AA3C566}" type="datetime1">
              <a:rPr lang="en-GB" smtClean="0"/>
              <a:t>21/01/2019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3223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52EF-EB06-4245-90C5-F203DB7E2FC2}" type="datetime1">
              <a:rPr lang="en-GB" smtClean="0"/>
              <a:t>21/01/2019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006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583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2581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29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373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9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16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2925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922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F63E6-BEBF-8D44-8362-1441A6E9BC3F}" type="datetime1">
              <a:rPr lang="en-GB" smtClean="0"/>
              <a:t>21/01/2019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09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5F8F-5911-034B-9127-27EB01EA0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298145"/>
            <a:ext cx="10052413" cy="4149724"/>
          </a:xfrm>
        </p:spPr>
        <p:txBody>
          <a:bodyPr anchor="ctr">
            <a:normAutofit/>
          </a:bodyPr>
          <a:lstStyle/>
          <a:p>
            <a:pPr algn="ctr"/>
            <a:r>
              <a:rPr lang="en-GB" sz="6000" i="1" dirty="0">
                <a:latin typeface="Calibri" panose="020F0502020204030204" pitchFamily="34" charset="0"/>
                <a:cs typeface="Calibri" panose="020F0502020204030204" pitchFamily="34" charset="0"/>
              </a:rPr>
              <a:t>“Human activity is the cause of rising land </a:t>
            </a:r>
            <a:br>
              <a:rPr lang="en-GB" sz="60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6000" i="1" dirty="0">
                <a:latin typeface="Calibri" panose="020F0502020204030204" pitchFamily="34" charset="0"/>
                <a:cs typeface="Calibri" panose="020F0502020204030204" pitchFamily="34" charset="0"/>
              </a:rPr>
              <a:t>and sea temperatures”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DF2534-6E2F-3045-B742-F34C8B76B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2284" y="756694"/>
            <a:ext cx="4288973" cy="1082902"/>
          </a:xfrm>
        </p:spPr>
        <p:txBody>
          <a:bodyPr anchor="ctr">
            <a:normAutofit fontScale="70000" lnSpcReduction="20000"/>
          </a:bodyPr>
          <a:lstStyle/>
          <a:p>
            <a:pPr algn="r"/>
            <a:r>
              <a:rPr lang="en-US" sz="8800" dirty="0">
                <a:solidFill>
                  <a:schemeClr val="tx1"/>
                </a:solidFill>
              </a:rPr>
              <a:t>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ADE11-BE3D-3243-B003-B08B7037A831}"/>
              </a:ext>
            </a:extLst>
          </p:cNvPr>
          <p:cNvSpPr txBox="1"/>
          <p:nvPr/>
        </p:nvSpPr>
        <p:spPr>
          <a:xfrm>
            <a:off x="7661147" y="5669280"/>
            <a:ext cx="2537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Man Kit Yip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AB3D5-5B8F-A240-B0A3-24F8D1332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470" y="541782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58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13B1-C204-1941-912D-DFDB13BF7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5CEAFDC-61C7-3C4E-9884-FC5B4B6B26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0706925"/>
              </p:ext>
            </p:extLst>
          </p:nvPr>
        </p:nvGraphicFramePr>
        <p:xfrm>
          <a:off x="2295843" y="2386648"/>
          <a:ext cx="7034367" cy="2595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242367">
                  <a:extLst>
                    <a:ext uri="{9D8B030D-6E8A-4147-A177-3AD203B41FA5}">
                      <a16:colId xmlns:a16="http://schemas.microsoft.com/office/drawing/2014/main" val="159975672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4041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82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A. Rise in global temperatures 1880-2015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88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B. Rise in CO</a:t>
                      </a:r>
                      <a:r>
                        <a:rPr lang="en-US" baseline="-25000" dirty="0"/>
                        <a:t>2 </a:t>
                      </a:r>
                      <a:r>
                        <a:rPr lang="en-US" baseline="0" dirty="0"/>
                        <a:t>emissions over past two decades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326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C. Correlation between rise in temperatures and CO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 emissions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47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D. Conclusions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96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E. Areas for further exploration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92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F. Questions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58398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B02438-18F0-0A43-8A1C-2D1C1B96E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81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478A-457D-DE43-9765-60D85883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Rise in global temperatures 1880-2015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4E2724-CE09-364E-B503-19A972DCD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010" y="2097088"/>
            <a:ext cx="5032161" cy="377412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C4E55E-CC03-AA45-AC19-BE35E110CD62}"/>
              </a:ext>
            </a:extLst>
          </p:cNvPr>
          <p:cNvSpPr txBox="1"/>
          <p:nvPr/>
        </p:nvSpPr>
        <p:spPr>
          <a:xfrm>
            <a:off x="6812280" y="2097088"/>
            <a:ext cx="42351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Steadily rising trend over the past 140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Progressively higher highs and 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Interpolated data was used to deduct the mean temperature fluctuation between 1901 and 1978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C663B-83FC-D448-88F5-022E4C06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77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1781-632C-004A-A6C7-BB11559F1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322878" cy="1478570"/>
          </a:xfrm>
        </p:spPr>
        <p:txBody>
          <a:bodyPr/>
          <a:lstStyle/>
          <a:p>
            <a:r>
              <a:rPr lang="en-US" dirty="0"/>
              <a:t>B. Rise in C0</a:t>
            </a:r>
            <a:r>
              <a:rPr lang="en-US" baseline="-25000" dirty="0"/>
              <a:t>2</a:t>
            </a:r>
            <a:r>
              <a:rPr lang="en-US" dirty="0"/>
              <a:t> emissions over past two decades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E876EF-0E2A-114B-BC49-8D2D78EAA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811" y="2097088"/>
            <a:ext cx="4892040" cy="366903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9A191A-CB67-9B4A-A7B7-1D486C728A3E}"/>
              </a:ext>
            </a:extLst>
          </p:cNvPr>
          <p:cNvSpPr txBox="1"/>
          <p:nvPr/>
        </p:nvSpPr>
        <p:spPr>
          <a:xfrm>
            <a:off x="6648226" y="2097088"/>
            <a:ext cx="46688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Steady increases in CO</a:t>
            </a:r>
            <a:r>
              <a:rPr lang="en-US" dirty="0"/>
              <a:t>2</a:t>
            </a:r>
            <a:r>
              <a:rPr lang="en-US" sz="2800" dirty="0"/>
              <a:t> emissions during examined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Increase in energy demands led to increase in the greenhouse gas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Proportion of other sources of CO</a:t>
            </a:r>
            <a:r>
              <a:rPr lang="en-US" dirty="0"/>
              <a:t>2</a:t>
            </a:r>
            <a:r>
              <a:rPr lang="en-US" sz="2800" dirty="0"/>
              <a:t> emissions remains unchanged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D03E4C-3D85-1942-8916-7B8EEAABF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00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76ED-996E-9643-A5AB-35D28C1A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84" y="399083"/>
            <a:ext cx="10973716" cy="1478570"/>
          </a:xfrm>
        </p:spPr>
        <p:txBody>
          <a:bodyPr/>
          <a:lstStyle/>
          <a:p>
            <a:r>
              <a:rPr lang="en-US" dirty="0"/>
              <a:t>C. Correlation between rise in temperature and c0</a:t>
            </a:r>
            <a:r>
              <a:rPr lang="en-US" baseline="-25000" dirty="0"/>
              <a:t>2 </a:t>
            </a:r>
            <a:r>
              <a:rPr lang="en-US" dirty="0"/>
              <a:t>emissions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2BFFB8-1887-1743-9448-7F485318E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427" y="1862417"/>
            <a:ext cx="4685506" cy="468550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14E3FE-2135-254B-8573-E68583E7B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390" y="3211677"/>
            <a:ext cx="3884971" cy="3336246"/>
          </a:xfrm>
          <a:prstGeom prst="rect">
            <a:avLst/>
          </a:prstGeom>
          <a:ln w="76200" cmpd="sng">
            <a:solidFill>
              <a:srgbClr val="C00000"/>
            </a:solidFill>
          </a:ln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BA6DE71C-27CF-ED4A-8AB4-B66C6BA3AFAD}"/>
              </a:ext>
            </a:extLst>
          </p:cNvPr>
          <p:cNvCxnSpPr>
            <a:cxnSpLocks/>
          </p:cNvCxnSpPr>
          <p:nvPr/>
        </p:nvCxnSpPr>
        <p:spPr>
          <a:xfrm>
            <a:off x="3571539" y="3131394"/>
            <a:ext cx="3720851" cy="2031737"/>
          </a:xfrm>
          <a:prstGeom prst="bentConnector3">
            <a:avLst>
              <a:gd name="adj1" fmla="val 51512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46F1DB-757E-BD47-BB0F-492C153865C4}"/>
              </a:ext>
            </a:extLst>
          </p:cNvPr>
          <p:cNvSpPr txBox="1"/>
          <p:nvPr/>
        </p:nvSpPr>
        <p:spPr>
          <a:xfrm>
            <a:off x="1983545" y="2419643"/>
            <a:ext cx="1587994" cy="14235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A7B16-940F-7545-A1E3-81FC643B9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81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9B54-C43D-3748-BE6D-473E2C8A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3494-8318-474B-B42C-AAEB74CC1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Strong positive correlation between (a) anomaly in temperature/ global (sea, land, atmospheric) temperature and (b) chronological progression</a:t>
            </a:r>
          </a:p>
          <a:p>
            <a:r>
              <a:rPr lang="en-US" sz="2800" dirty="0"/>
              <a:t>Insufficient data set on global CO</a:t>
            </a:r>
            <a:r>
              <a:rPr lang="en-US" sz="2000" dirty="0"/>
              <a:t>2</a:t>
            </a:r>
            <a:r>
              <a:rPr lang="en-US" sz="2800" dirty="0"/>
              <a:t> emissions means its correlation with anomaly in temperature &amp; global temperature is inconclusive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A1DD3-6769-BB42-88DA-A2963080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463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F4E15-A626-434C-9381-EEC1E014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 Areas for further exploration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56BD45-B3DF-BB4C-84D1-C601AE8D2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Address incomplete data sets on both historical land, sea and atmospheric global temperature, and CO</a:t>
            </a:r>
            <a:r>
              <a:rPr lang="en-US" sz="2000" dirty="0"/>
              <a:t>2</a:t>
            </a:r>
            <a:r>
              <a:rPr lang="en-US" sz="2800" dirty="0"/>
              <a:t> emissions</a:t>
            </a:r>
          </a:p>
          <a:p>
            <a:r>
              <a:rPr lang="en-US" sz="2800" dirty="0"/>
              <a:t>Explore potential work-arounds to enrich the limited variety and veracity of data set by mining public databases</a:t>
            </a:r>
          </a:p>
          <a:p>
            <a:r>
              <a:rPr lang="en-US" sz="2800" dirty="0"/>
              <a:t>Research into the factors which may explain the correlation of the trend in rising global temperature and greenhouse gases 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5FAF3-E3B6-5C4B-8E97-8D192C97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59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1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4B3903-A0FA-CC48-92CF-E2D391A18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F. questions?</a:t>
            </a:r>
          </a:p>
        </p:txBody>
      </p:sp>
      <p:pic>
        <p:nvPicPr>
          <p:cNvPr id="71" name="Content Placeholder 3">
            <a:extLst>
              <a:ext uri="{FF2B5EF4-FFF2-40B4-BE49-F238E27FC236}">
                <a16:creationId xmlns:a16="http://schemas.microsoft.com/office/drawing/2014/main" id="{1BCAEA45-5A03-CD4E-8DD0-B8020382B6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004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2" name="Content Placeholder 8">
            <a:extLst>
              <a:ext uri="{FF2B5EF4-FFF2-40B4-BE49-F238E27FC236}">
                <a16:creationId xmlns:a16="http://schemas.microsoft.com/office/drawing/2014/main" id="{6EC714A6-8593-473F-9E6F-ACAA6627EF22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1047409" y="7534276"/>
            <a:ext cx="102207" cy="45719"/>
          </a:xfrm>
        </p:spPr>
        <p:txBody>
          <a:bodyPr>
            <a:normAutofit fontScale="25000" lnSpcReduction="20000"/>
          </a:bodyPr>
          <a:lstStyle/>
          <a:p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A0672B-11C0-F84E-9B0F-F88AB744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01386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AI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" id="{054D5323-6314-4B47-9818-F10329A139DF}" vid="{5739A66F-4BFB-274F-9BFB-2B7A6C25B404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</Template>
  <TotalTime>107</TotalTime>
  <Words>260</Words>
  <Application>Microsoft Macintosh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 Unicode MS</vt:lpstr>
      <vt:lpstr>Arial</vt:lpstr>
      <vt:lpstr>Calibri</vt:lpstr>
      <vt:lpstr>Trebuchet MS</vt:lpstr>
      <vt:lpstr>Tw Cen MT</vt:lpstr>
      <vt:lpstr>AI</vt:lpstr>
      <vt:lpstr>Contents Slide Master</vt:lpstr>
      <vt:lpstr>Section Break Slide Master</vt:lpstr>
      <vt:lpstr>Circuit</vt:lpstr>
      <vt:lpstr>“Human activity is the cause of rising land  and sea temperatures”</vt:lpstr>
      <vt:lpstr>contents</vt:lpstr>
      <vt:lpstr>A. Rise in global temperatures 1880-2015</vt:lpstr>
      <vt:lpstr>B. Rise in C02 emissions over past two decades </vt:lpstr>
      <vt:lpstr>C. Correlation between rise in temperature and c02 emissions</vt:lpstr>
      <vt:lpstr>D. conclusion</vt:lpstr>
      <vt:lpstr>e. Areas for further exploration</vt:lpstr>
      <vt:lpstr>F. 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“Human activity is the cause of rising land  and sea temperatures”</dc:title>
  <dc:creator>MK Y</dc:creator>
  <cp:lastModifiedBy>MK Y</cp:lastModifiedBy>
  <cp:revision>24</cp:revision>
  <dcterms:created xsi:type="dcterms:W3CDTF">2019-01-21T00:56:38Z</dcterms:created>
  <dcterms:modified xsi:type="dcterms:W3CDTF">2019-01-21T09:01:14Z</dcterms:modified>
</cp:coreProperties>
</file>